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373F2-CD33-43CE-9E3C-34038236B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82F68-17FA-4198-8858-00F1B1949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F6BB9-ADB8-40AC-BD73-6E35BA88C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24B8F-7664-4C10-8DED-B20510D34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A84B3-3321-4C7A-9B50-2C3DD863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913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7B58-A9F0-4114-9327-8FDBB6431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7E570-AE30-43FD-B840-7A8BD7FDA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6CD8A-1E02-449B-804C-AE047D43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E4FC-5D42-49AE-9630-E80EC460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B637A-700B-4A26-BC29-BB3D4CC43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614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EA5161-3D2D-43F8-9479-3783816D7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19117-5193-44F9-800A-832C0E4D0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12ACA-4B63-4423-85A5-CF9F53622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D3F70-B71A-4E19-AC6E-FB210BD5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650A4-307A-4230-A753-5D59B3748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050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A530A-E36E-4E00-B87F-0E281FCA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47E74-CF0B-4185-B54F-64A55830D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4E27-2B6D-46B2-ADAA-98C677912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99117-6ED3-42E0-B01B-77F0462D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C59E9-3AAC-417F-8800-BDB13EDE2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8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67780-EB46-47DE-B3CE-CC238B54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CF4E8-EFD7-4505-A516-810313419A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35D31D-1604-45FA-BA22-8C803AF49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AF964-D2AB-4D81-8FCF-8B39052F0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5D640-F9A7-4A75-B23B-2A6319BE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2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DD07-1863-4EF9-81CB-25518CA5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8DEA-8168-4814-B95C-6260845794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41FC9F-5BAE-4013-B218-C8EC08790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8B3B9E-2F21-408E-B8F2-415DB49C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10F80E-284A-415F-829F-08DAA0196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18716-ADCA-4325-B9A1-3878955EE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7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56F5-854C-47F5-AE8F-B000D0621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22BCA-6E44-459B-AFBB-F6D468EB7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8C7204-855E-4BE5-848C-B949574AD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1ABF8D-F228-4F59-9071-33CB8D3CC4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A50F2B-7B22-424F-BB4F-A87448F5B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12324-8694-444A-AD05-D6CB3D47B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2312DB-423D-45DE-9E6E-44712BD88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EA27AD-41CB-4A9F-B5B1-BDC12B527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71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202B-840C-4124-AE08-41219A58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0B74B4-1A58-437E-A558-D3EF3E74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D508-2C3C-4868-A67C-43A66241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3D2E90-C1FD-4B80-B310-C7727FF75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64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211EB4-C6A6-411B-97D3-ED635BB1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6A90B-CF2B-4513-89A4-410E6FB2E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FE764-F8F7-4AD2-97E6-1D308872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BC6DF-A6CB-4362-81F9-4A3D2DF9E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1F558-30C7-499F-8DDD-3281F7864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B179F-C3CC-4254-B686-40AA7D417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8A9E9-B59A-447D-A3B8-112A3D9BE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1BB35-7EF1-4503-AE23-CDD5B605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982D2-629C-44B7-A94B-798F4EF8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FCE6C-8B69-4787-84E3-24919656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9E11C-DDDB-4005-A700-FA70348A62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544DD-C801-48B2-AA56-3A30A859A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50290-688E-40C1-B21E-864C70B1C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5BAFD1-F7D4-44E4-8A90-C01F1684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37258-C320-40EC-BCCB-CF81634E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3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043C8-106C-425D-BCD4-EA79832F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2DD04C-BD13-40FC-89ED-D5475D3FF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D8ADC-E358-4E70-98E1-CCB0499F6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57374-4AF8-4C2B-B852-7DDAF7925F45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A1523-F822-42D8-B302-866C928BB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C4430-01F6-4F6F-BC30-56ECF4B38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1E5E8-E251-45A4-95AB-050DEF4705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82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Creating Custom Containers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09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751F55-FABD-4FA5-B03F-6891E6CF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7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8FE3D6-970B-4F8B-A466-B36E137D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4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8E7E5F-A9E3-4E6F-926A-49FEC096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4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4F18F1-B8CB-4EC3-AFCE-86A1A09A3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09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ABF410-5B82-4D59-B9C9-E233A61D5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C639C-D734-449A-800D-CB2B42904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94B214-F609-40B9-9D4E-3FCB1BEDBC5B}"/>
              </a:ext>
            </a:extLst>
          </p:cNvPr>
          <p:cNvSpPr txBox="1"/>
          <p:nvPr/>
        </p:nvSpPr>
        <p:spPr>
          <a:xfrm>
            <a:off x="5353878" y="477078"/>
            <a:ext cx="3775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Build In Container: List, Set, Dictionary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TagCloud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is custom container</a:t>
            </a:r>
          </a:p>
        </p:txBody>
      </p:sp>
    </p:spTree>
    <p:extLst>
      <p:ext uri="{BB962C8B-B14F-4D97-AF65-F5344CB8AC3E}">
        <p14:creationId xmlns:p14="http://schemas.microsoft.com/office/powerpoint/2010/main" val="1345598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857BA-EA0E-4B1C-9CF3-BCE4526B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07276F-1B59-4520-BF85-889AC72CD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86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99197-377D-424B-BDD3-676E75BF1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8DC2D-2743-4550-BFEF-B064F836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61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40C782-39BA-40B8-BFDA-20794880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4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15B46B-AA28-48AC-A1E3-F3F72541A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9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179584-8A5A-4BEF-B7DE-9DA767FC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66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16</Words>
  <Application>Microsoft Office PowerPoint</Application>
  <PresentationFormat>Widescreen</PresentationFormat>
  <Paragraphs>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14</cp:revision>
  <dcterms:created xsi:type="dcterms:W3CDTF">2019-01-26T10:33:26Z</dcterms:created>
  <dcterms:modified xsi:type="dcterms:W3CDTF">2019-01-26T18:57:51Z</dcterms:modified>
</cp:coreProperties>
</file>